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ov" ContentType="video/quicktime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31" r:id="rId3"/>
    <p:sldId id="366" r:id="rId4"/>
    <p:sldId id="345" r:id="rId5"/>
    <p:sldId id="367" r:id="rId6"/>
    <p:sldId id="369" r:id="rId7"/>
    <p:sldId id="371" r:id="rId8"/>
    <p:sldId id="373" r:id="rId9"/>
    <p:sldId id="359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2505" userDrawn="1">
          <p15:clr>
            <a:srgbClr val="A4A3A4"/>
          </p15:clr>
        </p15:guide>
        <p15:guide id="3" orient="horz" pos="2096" userDrawn="1">
          <p15:clr>
            <a:srgbClr val="A4A3A4"/>
          </p15:clr>
        </p15:guide>
        <p15:guide id="4" pos="5556" userDrawn="1">
          <p15:clr>
            <a:srgbClr val="A4A3A4"/>
          </p15:clr>
        </p15:guide>
        <p15:guide id="5" pos="1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AC80"/>
    <a:srgbClr val="343843"/>
    <a:srgbClr val="E9AF31"/>
    <a:srgbClr val="949599"/>
    <a:srgbClr val="FDFDF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456" y="91"/>
      </p:cViewPr>
      <p:guideLst>
        <p:guide pos="2880"/>
        <p:guide orient="horz" pos="2505"/>
        <p:guide orient="horz" pos="2096"/>
        <p:guide pos="5556"/>
        <p:guide pos="1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mov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145144" y="972459"/>
            <a:ext cx="2831539" cy="1749476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图片占位符 2"/>
          <p:cNvSpPr>
            <a:spLocks noGrp="1"/>
          </p:cNvSpPr>
          <p:nvPr>
            <p:ph type="pic" sz="quarter" idx="11"/>
          </p:nvPr>
        </p:nvSpPr>
        <p:spPr>
          <a:xfrm>
            <a:off x="3133929" y="972459"/>
            <a:ext cx="2831539" cy="1749476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图片占位符 2"/>
          <p:cNvSpPr>
            <a:spLocks noGrp="1"/>
          </p:cNvSpPr>
          <p:nvPr>
            <p:ph type="pic" sz="quarter" idx="12"/>
          </p:nvPr>
        </p:nvSpPr>
        <p:spPr>
          <a:xfrm>
            <a:off x="6122714" y="972459"/>
            <a:ext cx="2831539" cy="1749476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矩形: 圆角 2" descr="e7d195523061f1c09e9d68d7cf438b91ef959ecb14fc25d26BBA7F7DBC18E55DFF4014AF651F0BF2569D4B6C1DA7F1A4683A481403BD872FC687266AD13265C1DE7C373772FD8728ABDD69ADD03BFF5BE2862BC891DBB79E0D855F21651245329184AA4D6A56B8B32D29ECB149A5B58248D41A6BF52EFAE37B932C4CC1553899261C6510E604CF926F02B913E743C1A3"/>
          <p:cNvSpPr/>
          <p:nvPr userDrawn="1"/>
        </p:nvSpPr>
        <p:spPr>
          <a:xfrm>
            <a:off x="161132" y="984477"/>
            <a:ext cx="8821737" cy="3674609"/>
          </a:xfrm>
          <a:prstGeom prst="roundRect">
            <a:avLst>
              <a:gd name="adj" fmla="val 10146"/>
            </a:avLst>
          </a:prstGeom>
          <a:solidFill>
            <a:schemeClr val="bg1"/>
          </a:solidFill>
          <a:ln>
            <a:noFill/>
            <a:prstDash val="dash"/>
          </a:ln>
          <a:effectLst>
            <a:outerShdw blurRad="381000" dist="1016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图片占位符 2"/>
          <p:cNvSpPr>
            <a:spLocks noGrp="1"/>
          </p:cNvSpPr>
          <p:nvPr>
            <p:ph type="pic" sz="quarter" idx="10"/>
          </p:nvPr>
        </p:nvSpPr>
        <p:spPr>
          <a:xfrm>
            <a:off x="145144" y="972458"/>
            <a:ext cx="8824686" cy="210457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microsoft.com/office/2007/relationships/media" Target="../media/media1.mov"/><Relationship Id="rId2" Type="http://schemas.openxmlformats.org/officeDocument/2006/relationships/video" Target="../media/media1.mov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media" Target="../media/media3.mov"/><Relationship Id="rId4" Type="http://schemas.openxmlformats.org/officeDocument/2006/relationships/video" Target="../media/media3.mov"/><Relationship Id="rId3" Type="http://schemas.openxmlformats.org/officeDocument/2006/relationships/image" Target="../media/image7.png"/><Relationship Id="rId2" Type="http://schemas.microsoft.com/office/2007/relationships/media" Target="../media/media2.mov"/><Relationship Id="rId1" Type="http://schemas.openxmlformats.org/officeDocument/2006/relationships/video" Target="../media/media2.mo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4"/>
          <p:cNvGrpSpPr>
            <a:grpSpLocks noChangeAspect="1"/>
          </p:cNvGrpSpPr>
          <p:nvPr/>
        </p:nvGrpSpPr>
        <p:grpSpPr bwMode="auto">
          <a:xfrm rot="16200000">
            <a:off x="426171" y="4291700"/>
            <a:ext cx="615713" cy="805746"/>
            <a:chOff x="2759" y="1462"/>
            <a:chExt cx="243" cy="318"/>
          </a:xfrm>
        </p:grpSpPr>
        <p:sp>
          <p:nvSpPr>
            <p:cNvPr id="35" name="Oval 5"/>
            <p:cNvSpPr>
              <a:spLocks noChangeArrowheads="1"/>
            </p:cNvSpPr>
            <p:nvPr/>
          </p:nvSpPr>
          <p:spPr bwMode="auto">
            <a:xfrm>
              <a:off x="275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Oval 6"/>
            <p:cNvSpPr>
              <a:spLocks noChangeArrowheads="1"/>
            </p:cNvSpPr>
            <p:nvPr/>
          </p:nvSpPr>
          <p:spPr bwMode="auto">
            <a:xfrm>
              <a:off x="2834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Oval 7"/>
            <p:cNvSpPr>
              <a:spLocks noChangeArrowheads="1"/>
            </p:cNvSpPr>
            <p:nvPr/>
          </p:nvSpPr>
          <p:spPr bwMode="auto">
            <a:xfrm>
              <a:off x="290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Oval 8"/>
            <p:cNvSpPr>
              <a:spLocks noChangeArrowheads="1"/>
            </p:cNvSpPr>
            <p:nvPr/>
          </p:nvSpPr>
          <p:spPr bwMode="auto">
            <a:xfrm>
              <a:off x="2985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Oval 9"/>
            <p:cNvSpPr>
              <a:spLocks noChangeArrowheads="1"/>
            </p:cNvSpPr>
            <p:nvPr/>
          </p:nvSpPr>
          <p:spPr bwMode="auto">
            <a:xfrm>
              <a:off x="275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Oval 10"/>
            <p:cNvSpPr>
              <a:spLocks noChangeArrowheads="1"/>
            </p:cNvSpPr>
            <p:nvPr/>
          </p:nvSpPr>
          <p:spPr bwMode="auto">
            <a:xfrm>
              <a:off x="2834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290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Oval 12"/>
            <p:cNvSpPr>
              <a:spLocks noChangeArrowheads="1"/>
            </p:cNvSpPr>
            <p:nvPr/>
          </p:nvSpPr>
          <p:spPr bwMode="auto">
            <a:xfrm>
              <a:off x="2985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Oval 13"/>
            <p:cNvSpPr>
              <a:spLocks noChangeArrowheads="1"/>
            </p:cNvSpPr>
            <p:nvPr/>
          </p:nvSpPr>
          <p:spPr bwMode="auto">
            <a:xfrm>
              <a:off x="275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Oval 14"/>
            <p:cNvSpPr>
              <a:spLocks noChangeArrowheads="1"/>
            </p:cNvSpPr>
            <p:nvPr/>
          </p:nvSpPr>
          <p:spPr bwMode="auto">
            <a:xfrm>
              <a:off x="2834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Oval 15"/>
            <p:cNvSpPr>
              <a:spLocks noChangeArrowheads="1"/>
            </p:cNvSpPr>
            <p:nvPr/>
          </p:nvSpPr>
          <p:spPr bwMode="auto">
            <a:xfrm>
              <a:off x="290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Oval 16"/>
            <p:cNvSpPr>
              <a:spLocks noChangeArrowheads="1"/>
            </p:cNvSpPr>
            <p:nvPr/>
          </p:nvSpPr>
          <p:spPr bwMode="auto">
            <a:xfrm>
              <a:off x="2985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275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Oval 18"/>
            <p:cNvSpPr>
              <a:spLocks noChangeArrowheads="1"/>
            </p:cNvSpPr>
            <p:nvPr/>
          </p:nvSpPr>
          <p:spPr bwMode="auto">
            <a:xfrm>
              <a:off x="2834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Oval 19"/>
            <p:cNvSpPr>
              <a:spLocks noChangeArrowheads="1"/>
            </p:cNvSpPr>
            <p:nvPr/>
          </p:nvSpPr>
          <p:spPr bwMode="auto">
            <a:xfrm>
              <a:off x="290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Oval 20"/>
            <p:cNvSpPr>
              <a:spLocks noChangeArrowheads="1"/>
            </p:cNvSpPr>
            <p:nvPr/>
          </p:nvSpPr>
          <p:spPr bwMode="auto">
            <a:xfrm>
              <a:off x="2985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Oval 21"/>
            <p:cNvSpPr>
              <a:spLocks noChangeArrowheads="1"/>
            </p:cNvSpPr>
            <p:nvPr/>
          </p:nvSpPr>
          <p:spPr bwMode="auto">
            <a:xfrm>
              <a:off x="275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Oval 22"/>
            <p:cNvSpPr>
              <a:spLocks noChangeArrowheads="1"/>
            </p:cNvSpPr>
            <p:nvPr/>
          </p:nvSpPr>
          <p:spPr bwMode="auto">
            <a:xfrm>
              <a:off x="2834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290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Oval 24"/>
            <p:cNvSpPr>
              <a:spLocks noChangeArrowheads="1"/>
            </p:cNvSpPr>
            <p:nvPr/>
          </p:nvSpPr>
          <p:spPr bwMode="auto">
            <a:xfrm>
              <a:off x="2985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5" name="矩形: 圆角 54"/>
          <p:cNvSpPr/>
          <p:nvPr/>
        </p:nvSpPr>
        <p:spPr>
          <a:xfrm>
            <a:off x="310199" y="3558999"/>
            <a:ext cx="1131114" cy="259147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Yida Li</a:t>
            </a:r>
            <a:endParaRPr kumimoji="0" lang="en-US" altLang="zh-CN" sz="105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89054" y="1844501"/>
            <a:ext cx="631165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微软雅黑 Light" panose="020B0502040204020203" charset="-122"/>
                <a:cs typeface="+mn-cs"/>
              </a:rPr>
              <a:t>Final Proposal </a:t>
            </a:r>
            <a:endParaRPr kumimoji="0" lang="zh-CN" altLang="en-US" sz="60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Century Gothic" panose="020B0502020202020204"/>
              <a:ea typeface="微软雅黑 Light" panose="020B0502040204020203" charset="-122"/>
              <a:cs typeface="+mn-cs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223038" y="2841048"/>
            <a:ext cx="4572000" cy="29908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9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Calibri Light" panose="020F0302020204030204"/>
              <a:ea typeface="微软雅黑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528525" y="231423"/>
            <a:ext cx="1344541" cy="374106"/>
            <a:chOff x="5654570" y="1332090"/>
            <a:chExt cx="1344541" cy="438238"/>
          </a:xfrm>
        </p:grpSpPr>
        <p:sp>
          <p:nvSpPr>
            <p:cNvPr id="2" name="矩形: 圆角 1"/>
            <p:cNvSpPr/>
            <p:nvPr/>
          </p:nvSpPr>
          <p:spPr>
            <a:xfrm>
              <a:off x="5705951" y="1332090"/>
              <a:ext cx="1241778" cy="425053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5654570" y="1375340"/>
              <a:ext cx="1344541" cy="394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entury Gothic" panose="020B0502020202020204"/>
                  <a:ea typeface="微软雅黑 Light" panose="020B0502040204020203" charset="-122"/>
                  <a:cs typeface="+mn-cs"/>
                </a:rPr>
                <a:t>Web</a:t>
              </a:r>
              <a:endParaRPr kumimoji="0" lang="en-US" altLang="zh-CN" sz="16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微软雅黑 Light" panose="020B0502040204020203" charset="-122"/>
                <a:cs typeface="+mn-cs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553450" y="4899660"/>
            <a:ext cx="266700" cy="106680"/>
            <a:chOff x="5717540" y="901700"/>
            <a:chExt cx="266700" cy="106680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717540" y="90170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5717540" y="95504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5717540" y="100838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4"/>
          <p:cNvGrpSpPr>
            <a:grpSpLocks noChangeAspect="1"/>
          </p:cNvGrpSpPr>
          <p:nvPr/>
        </p:nvGrpSpPr>
        <p:grpSpPr bwMode="auto">
          <a:xfrm rot="16200000">
            <a:off x="426171" y="4291700"/>
            <a:ext cx="615713" cy="805746"/>
            <a:chOff x="2759" y="1462"/>
            <a:chExt cx="243" cy="318"/>
          </a:xfrm>
        </p:grpSpPr>
        <p:sp>
          <p:nvSpPr>
            <p:cNvPr id="35" name="Oval 5"/>
            <p:cNvSpPr>
              <a:spLocks noChangeArrowheads="1"/>
            </p:cNvSpPr>
            <p:nvPr/>
          </p:nvSpPr>
          <p:spPr bwMode="auto">
            <a:xfrm>
              <a:off x="275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Oval 6"/>
            <p:cNvSpPr>
              <a:spLocks noChangeArrowheads="1"/>
            </p:cNvSpPr>
            <p:nvPr/>
          </p:nvSpPr>
          <p:spPr bwMode="auto">
            <a:xfrm>
              <a:off x="2834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Oval 7"/>
            <p:cNvSpPr>
              <a:spLocks noChangeArrowheads="1"/>
            </p:cNvSpPr>
            <p:nvPr/>
          </p:nvSpPr>
          <p:spPr bwMode="auto">
            <a:xfrm>
              <a:off x="290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Oval 8"/>
            <p:cNvSpPr>
              <a:spLocks noChangeArrowheads="1"/>
            </p:cNvSpPr>
            <p:nvPr/>
          </p:nvSpPr>
          <p:spPr bwMode="auto">
            <a:xfrm>
              <a:off x="2985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Oval 9"/>
            <p:cNvSpPr>
              <a:spLocks noChangeArrowheads="1"/>
            </p:cNvSpPr>
            <p:nvPr/>
          </p:nvSpPr>
          <p:spPr bwMode="auto">
            <a:xfrm>
              <a:off x="275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Oval 10"/>
            <p:cNvSpPr>
              <a:spLocks noChangeArrowheads="1"/>
            </p:cNvSpPr>
            <p:nvPr/>
          </p:nvSpPr>
          <p:spPr bwMode="auto">
            <a:xfrm>
              <a:off x="2834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290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Oval 12"/>
            <p:cNvSpPr>
              <a:spLocks noChangeArrowheads="1"/>
            </p:cNvSpPr>
            <p:nvPr/>
          </p:nvSpPr>
          <p:spPr bwMode="auto">
            <a:xfrm>
              <a:off x="2985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Oval 13"/>
            <p:cNvSpPr>
              <a:spLocks noChangeArrowheads="1"/>
            </p:cNvSpPr>
            <p:nvPr/>
          </p:nvSpPr>
          <p:spPr bwMode="auto">
            <a:xfrm>
              <a:off x="275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Oval 14"/>
            <p:cNvSpPr>
              <a:spLocks noChangeArrowheads="1"/>
            </p:cNvSpPr>
            <p:nvPr/>
          </p:nvSpPr>
          <p:spPr bwMode="auto">
            <a:xfrm>
              <a:off x="2834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Oval 15"/>
            <p:cNvSpPr>
              <a:spLocks noChangeArrowheads="1"/>
            </p:cNvSpPr>
            <p:nvPr/>
          </p:nvSpPr>
          <p:spPr bwMode="auto">
            <a:xfrm>
              <a:off x="290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Oval 16"/>
            <p:cNvSpPr>
              <a:spLocks noChangeArrowheads="1"/>
            </p:cNvSpPr>
            <p:nvPr/>
          </p:nvSpPr>
          <p:spPr bwMode="auto">
            <a:xfrm>
              <a:off x="2985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275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Oval 18"/>
            <p:cNvSpPr>
              <a:spLocks noChangeArrowheads="1"/>
            </p:cNvSpPr>
            <p:nvPr/>
          </p:nvSpPr>
          <p:spPr bwMode="auto">
            <a:xfrm>
              <a:off x="2834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Oval 19"/>
            <p:cNvSpPr>
              <a:spLocks noChangeArrowheads="1"/>
            </p:cNvSpPr>
            <p:nvPr/>
          </p:nvSpPr>
          <p:spPr bwMode="auto">
            <a:xfrm>
              <a:off x="290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Oval 20"/>
            <p:cNvSpPr>
              <a:spLocks noChangeArrowheads="1"/>
            </p:cNvSpPr>
            <p:nvPr/>
          </p:nvSpPr>
          <p:spPr bwMode="auto">
            <a:xfrm>
              <a:off x="2985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Oval 21"/>
            <p:cNvSpPr>
              <a:spLocks noChangeArrowheads="1"/>
            </p:cNvSpPr>
            <p:nvPr/>
          </p:nvSpPr>
          <p:spPr bwMode="auto">
            <a:xfrm>
              <a:off x="275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Oval 22"/>
            <p:cNvSpPr>
              <a:spLocks noChangeArrowheads="1"/>
            </p:cNvSpPr>
            <p:nvPr/>
          </p:nvSpPr>
          <p:spPr bwMode="auto">
            <a:xfrm>
              <a:off x="2834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290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Oval 24"/>
            <p:cNvSpPr>
              <a:spLocks noChangeArrowheads="1"/>
            </p:cNvSpPr>
            <p:nvPr/>
          </p:nvSpPr>
          <p:spPr bwMode="auto">
            <a:xfrm>
              <a:off x="2985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553450" y="4899660"/>
            <a:ext cx="266700" cy="106680"/>
            <a:chOff x="5717540" y="901700"/>
            <a:chExt cx="266700" cy="106680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717540" y="90170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5717540" y="95504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5717540" y="100838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 descr="1791731886384_.pi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94055"/>
            <a:ext cx="9144000" cy="474091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490470" y="4349750"/>
            <a:ext cx="50050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continuing with Midterm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4"/>
          <p:cNvGrpSpPr>
            <a:grpSpLocks noChangeAspect="1"/>
          </p:cNvGrpSpPr>
          <p:nvPr/>
        </p:nvGrpSpPr>
        <p:grpSpPr bwMode="auto">
          <a:xfrm rot="16200000">
            <a:off x="426171" y="4291700"/>
            <a:ext cx="615713" cy="805746"/>
            <a:chOff x="2759" y="1462"/>
            <a:chExt cx="243" cy="318"/>
          </a:xfrm>
        </p:grpSpPr>
        <p:sp>
          <p:nvSpPr>
            <p:cNvPr id="35" name="Oval 5"/>
            <p:cNvSpPr>
              <a:spLocks noChangeArrowheads="1"/>
            </p:cNvSpPr>
            <p:nvPr/>
          </p:nvSpPr>
          <p:spPr bwMode="auto">
            <a:xfrm>
              <a:off x="275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Oval 6"/>
            <p:cNvSpPr>
              <a:spLocks noChangeArrowheads="1"/>
            </p:cNvSpPr>
            <p:nvPr/>
          </p:nvSpPr>
          <p:spPr bwMode="auto">
            <a:xfrm>
              <a:off x="2834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Oval 7"/>
            <p:cNvSpPr>
              <a:spLocks noChangeArrowheads="1"/>
            </p:cNvSpPr>
            <p:nvPr/>
          </p:nvSpPr>
          <p:spPr bwMode="auto">
            <a:xfrm>
              <a:off x="290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Oval 8"/>
            <p:cNvSpPr>
              <a:spLocks noChangeArrowheads="1"/>
            </p:cNvSpPr>
            <p:nvPr/>
          </p:nvSpPr>
          <p:spPr bwMode="auto">
            <a:xfrm>
              <a:off x="2985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Oval 9"/>
            <p:cNvSpPr>
              <a:spLocks noChangeArrowheads="1"/>
            </p:cNvSpPr>
            <p:nvPr/>
          </p:nvSpPr>
          <p:spPr bwMode="auto">
            <a:xfrm>
              <a:off x="275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Oval 10"/>
            <p:cNvSpPr>
              <a:spLocks noChangeArrowheads="1"/>
            </p:cNvSpPr>
            <p:nvPr/>
          </p:nvSpPr>
          <p:spPr bwMode="auto">
            <a:xfrm>
              <a:off x="2834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290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Oval 12"/>
            <p:cNvSpPr>
              <a:spLocks noChangeArrowheads="1"/>
            </p:cNvSpPr>
            <p:nvPr/>
          </p:nvSpPr>
          <p:spPr bwMode="auto">
            <a:xfrm>
              <a:off x="2985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Oval 13"/>
            <p:cNvSpPr>
              <a:spLocks noChangeArrowheads="1"/>
            </p:cNvSpPr>
            <p:nvPr/>
          </p:nvSpPr>
          <p:spPr bwMode="auto">
            <a:xfrm>
              <a:off x="275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Oval 14"/>
            <p:cNvSpPr>
              <a:spLocks noChangeArrowheads="1"/>
            </p:cNvSpPr>
            <p:nvPr/>
          </p:nvSpPr>
          <p:spPr bwMode="auto">
            <a:xfrm>
              <a:off x="2834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Oval 15"/>
            <p:cNvSpPr>
              <a:spLocks noChangeArrowheads="1"/>
            </p:cNvSpPr>
            <p:nvPr/>
          </p:nvSpPr>
          <p:spPr bwMode="auto">
            <a:xfrm>
              <a:off x="290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Oval 16"/>
            <p:cNvSpPr>
              <a:spLocks noChangeArrowheads="1"/>
            </p:cNvSpPr>
            <p:nvPr/>
          </p:nvSpPr>
          <p:spPr bwMode="auto">
            <a:xfrm>
              <a:off x="2985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275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Oval 18"/>
            <p:cNvSpPr>
              <a:spLocks noChangeArrowheads="1"/>
            </p:cNvSpPr>
            <p:nvPr/>
          </p:nvSpPr>
          <p:spPr bwMode="auto">
            <a:xfrm>
              <a:off x="2834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Oval 19"/>
            <p:cNvSpPr>
              <a:spLocks noChangeArrowheads="1"/>
            </p:cNvSpPr>
            <p:nvPr/>
          </p:nvSpPr>
          <p:spPr bwMode="auto">
            <a:xfrm>
              <a:off x="290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Oval 20"/>
            <p:cNvSpPr>
              <a:spLocks noChangeArrowheads="1"/>
            </p:cNvSpPr>
            <p:nvPr/>
          </p:nvSpPr>
          <p:spPr bwMode="auto">
            <a:xfrm>
              <a:off x="2985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Oval 21"/>
            <p:cNvSpPr>
              <a:spLocks noChangeArrowheads="1"/>
            </p:cNvSpPr>
            <p:nvPr/>
          </p:nvSpPr>
          <p:spPr bwMode="auto">
            <a:xfrm>
              <a:off x="275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Oval 22"/>
            <p:cNvSpPr>
              <a:spLocks noChangeArrowheads="1"/>
            </p:cNvSpPr>
            <p:nvPr/>
          </p:nvSpPr>
          <p:spPr bwMode="auto">
            <a:xfrm>
              <a:off x="2834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290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Oval 24"/>
            <p:cNvSpPr>
              <a:spLocks noChangeArrowheads="1"/>
            </p:cNvSpPr>
            <p:nvPr/>
          </p:nvSpPr>
          <p:spPr bwMode="auto">
            <a:xfrm>
              <a:off x="2985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553450" y="4899660"/>
            <a:ext cx="266700" cy="106680"/>
            <a:chOff x="5717540" y="901700"/>
            <a:chExt cx="266700" cy="106680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717540" y="90170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5717540" y="95504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5717540" y="100838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962025" y="437515"/>
            <a:ext cx="48209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Still Portfolio, but change the whole style and add more animation</a:t>
            </a:r>
            <a:endParaRPr lang="en-US" altLang="zh-CN"/>
          </a:p>
        </p:txBody>
      </p:sp>
      <p:pic>
        <p:nvPicPr>
          <p:cNvPr id="8" name="图片 7" descr="/Users/liyida/Library/Containers/com.kingsoft.wpsoffice.mac/Data/tmp/picturecompress_20241117185104/output_1.pn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2025" y="1274445"/>
            <a:ext cx="3501390" cy="2051685"/>
          </a:xfrm>
          <a:prstGeom prst="rect">
            <a:avLst/>
          </a:prstGeom>
        </p:spPr>
      </p:pic>
      <p:pic>
        <p:nvPicPr>
          <p:cNvPr id="9" name="录屏2024-11-17 下午6.51.41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25140" y="2571115"/>
            <a:ext cx="5637530" cy="1733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0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4"/>
          <p:cNvGrpSpPr>
            <a:grpSpLocks noChangeAspect="1"/>
          </p:cNvGrpSpPr>
          <p:nvPr/>
        </p:nvGrpSpPr>
        <p:grpSpPr bwMode="auto">
          <a:xfrm rot="16200000">
            <a:off x="426171" y="4291700"/>
            <a:ext cx="615713" cy="805746"/>
            <a:chOff x="2759" y="1462"/>
            <a:chExt cx="243" cy="318"/>
          </a:xfrm>
        </p:grpSpPr>
        <p:sp>
          <p:nvSpPr>
            <p:cNvPr id="35" name="Oval 5"/>
            <p:cNvSpPr>
              <a:spLocks noChangeArrowheads="1"/>
            </p:cNvSpPr>
            <p:nvPr/>
          </p:nvSpPr>
          <p:spPr bwMode="auto">
            <a:xfrm>
              <a:off x="275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Oval 6"/>
            <p:cNvSpPr>
              <a:spLocks noChangeArrowheads="1"/>
            </p:cNvSpPr>
            <p:nvPr/>
          </p:nvSpPr>
          <p:spPr bwMode="auto">
            <a:xfrm>
              <a:off x="2834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Oval 7"/>
            <p:cNvSpPr>
              <a:spLocks noChangeArrowheads="1"/>
            </p:cNvSpPr>
            <p:nvPr/>
          </p:nvSpPr>
          <p:spPr bwMode="auto">
            <a:xfrm>
              <a:off x="290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Oval 8"/>
            <p:cNvSpPr>
              <a:spLocks noChangeArrowheads="1"/>
            </p:cNvSpPr>
            <p:nvPr/>
          </p:nvSpPr>
          <p:spPr bwMode="auto">
            <a:xfrm>
              <a:off x="2985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Oval 9"/>
            <p:cNvSpPr>
              <a:spLocks noChangeArrowheads="1"/>
            </p:cNvSpPr>
            <p:nvPr/>
          </p:nvSpPr>
          <p:spPr bwMode="auto">
            <a:xfrm>
              <a:off x="275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Oval 10"/>
            <p:cNvSpPr>
              <a:spLocks noChangeArrowheads="1"/>
            </p:cNvSpPr>
            <p:nvPr/>
          </p:nvSpPr>
          <p:spPr bwMode="auto">
            <a:xfrm>
              <a:off x="2834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290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Oval 12"/>
            <p:cNvSpPr>
              <a:spLocks noChangeArrowheads="1"/>
            </p:cNvSpPr>
            <p:nvPr/>
          </p:nvSpPr>
          <p:spPr bwMode="auto">
            <a:xfrm>
              <a:off x="2985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Oval 13"/>
            <p:cNvSpPr>
              <a:spLocks noChangeArrowheads="1"/>
            </p:cNvSpPr>
            <p:nvPr/>
          </p:nvSpPr>
          <p:spPr bwMode="auto">
            <a:xfrm>
              <a:off x="275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Oval 14"/>
            <p:cNvSpPr>
              <a:spLocks noChangeArrowheads="1"/>
            </p:cNvSpPr>
            <p:nvPr/>
          </p:nvSpPr>
          <p:spPr bwMode="auto">
            <a:xfrm>
              <a:off x="2834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Oval 15"/>
            <p:cNvSpPr>
              <a:spLocks noChangeArrowheads="1"/>
            </p:cNvSpPr>
            <p:nvPr/>
          </p:nvSpPr>
          <p:spPr bwMode="auto">
            <a:xfrm>
              <a:off x="290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Oval 16"/>
            <p:cNvSpPr>
              <a:spLocks noChangeArrowheads="1"/>
            </p:cNvSpPr>
            <p:nvPr/>
          </p:nvSpPr>
          <p:spPr bwMode="auto">
            <a:xfrm>
              <a:off x="2985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275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Oval 18"/>
            <p:cNvSpPr>
              <a:spLocks noChangeArrowheads="1"/>
            </p:cNvSpPr>
            <p:nvPr/>
          </p:nvSpPr>
          <p:spPr bwMode="auto">
            <a:xfrm>
              <a:off x="2834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Oval 19"/>
            <p:cNvSpPr>
              <a:spLocks noChangeArrowheads="1"/>
            </p:cNvSpPr>
            <p:nvPr/>
          </p:nvSpPr>
          <p:spPr bwMode="auto">
            <a:xfrm>
              <a:off x="290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Oval 20"/>
            <p:cNvSpPr>
              <a:spLocks noChangeArrowheads="1"/>
            </p:cNvSpPr>
            <p:nvPr/>
          </p:nvSpPr>
          <p:spPr bwMode="auto">
            <a:xfrm>
              <a:off x="2985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Oval 21"/>
            <p:cNvSpPr>
              <a:spLocks noChangeArrowheads="1"/>
            </p:cNvSpPr>
            <p:nvPr/>
          </p:nvSpPr>
          <p:spPr bwMode="auto">
            <a:xfrm>
              <a:off x="275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Oval 22"/>
            <p:cNvSpPr>
              <a:spLocks noChangeArrowheads="1"/>
            </p:cNvSpPr>
            <p:nvPr/>
          </p:nvSpPr>
          <p:spPr bwMode="auto">
            <a:xfrm>
              <a:off x="2834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290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Oval 24"/>
            <p:cNvSpPr>
              <a:spLocks noChangeArrowheads="1"/>
            </p:cNvSpPr>
            <p:nvPr/>
          </p:nvSpPr>
          <p:spPr bwMode="auto">
            <a:xfrm>
              <a:off x="2985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553450" y="4899660"/>
            <a:ext cx="266700" cy="106680"/>
            <a:chOff x="5717540" y="901700"/>
            <a:chExt cx="266700" cy="106680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717540" y="90170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5717540" y="95504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5717540" y="100838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录屏2024-11-17 下午7.10.4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74015" y="386080"/>
            <a:ext cx="4931410" cy="2846705"/>
          </a:xfrm>
          <a:prstGeom prst="rect">
            <a:avLst/>
          </a:prstGeom>
        </p:spPr>
      </p:pic>
      <p:pic>
        <p:nvPicPr>
          <p:cNvPr id="8" name="录屏2024-11-17 下午7.13.45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58235" y="2092325"/>
            <a:ext cx="4613275" cy="2677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5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9" dur="90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0" repeatCount="indefinite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0">
              <p:cMediaNode>
                <p:cTn id="16" repeatCount="indefinite" fill="hold" display="1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681355" y="498475"/>
            <a:ext cx="7936865" cy="40411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81355" y="498475"/>
            <a:ext cx="7936865" cy="49784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17880" y="644525"/>
            <a:ext cx="18738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Nav Bar</a:t>
            </a:r>
            <a:endParaRPr lang="en-US" altLang="zh-CN"/>
          </a:p>
        </p:txBody>
      </p:sp>
      <p:sp>
        <p:nvSpPr>
          <p:cNvPr id="9" name="矩形 8"/>
          <p:cNvSpPr/>
          <p:nvPr/>
        </p:nvSpPr>
        <p:spPr>
          <a:xfrm>
            <a:off x="681355" y="1012825"/>
            <a:ext cx="7936865" cy="17506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592580" y="1409065"/>
            <a:ext cx="6114415" cy="279019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17880" y="2099945"/>
            <a:ext cx="793686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600"/>
              <a:t>2D                 </a:t>
            </a:r>
            <a:endParaRPr lang="en-US" altLang="zh-CN" sz="6600"/>
          </a:p>
          <a:p>
            <a:r>
              <a:rPr lang="en-US" altLang="zh-CN" sz="6600"/>
              <a:t>                        Work</a:t>
            </a:r>
            <a:endParaRPr lang="en-US" altLang="zh-CN" sz="6600"/>
          </a:p>
        </p:txBody>
      </p:sp>
      <p:sp>
        <p:nvSpPr>
          <p:cNvPr id="15" name="文本框 14"/>
          <p:cNvSpPr txBox="1"/>
          <p:nvPr/>
        </p:nvSpPr>
        <p:spPr>
          <a:xfrm>
            <a:off x="1866265" y="1712595"/>
            <a:ext cx="2167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Carousels</a:t>
            </a:r>
            <a:endParaRPr lang="en-US" altLang="zh-C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681355" y="498475"/>
            <a:ext cx="7936865" cy="40411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81355" y="498475"/>
            <a:ext cx="7936865" cy="49784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17880" y="644525"/>
            <a:ext cx="18738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Nav Bar</a:t>
            </a:r>
            <a:endParaRPr lang="en-US" altLang="zh-CN"/>
          </a:p>
        </p:txBody>
      </p:sp>
      <p:sp>
        <p:nvSpPr>
          <p:cNvPr id="9" name="矩形 8"/>
          <p:cNvSpPr/>
          <p:nvPr/>
        </p:nvSpPr>
        <p:spPr>
          <a:xfrm>
            <a:off x="681355" y="1012825"/>
            <a:ext cx="7936865" cy="17506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592580" y="1409065"/>
            <a:ext cx="6114415" cy="279019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17880" y="2099945"/>
            <a:ext cx="7936865" cy="29317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600"/>
              <a:t>                </a:t>
            </a:r>
            <a:endParaRPr lang="en-US" altLang="zh-CN" sz="6600"/>
          </a:p>
          <a:p>
            <a:r>
              <a:rPr lang="en-US" altLang="zh-CN" sz="6600"/>
              <a:t>                      Videos</a:t>
            </a:r>
            <a:endParaRPr lang="en-US" altLang="zh-CN" sz="6600"/>
          </a:p>
        </p:txBody>
      </p:sp>
      <p:sp>
        <p:nvSpPr>
          <p:cNvPr id="15" name="文本框 14"/>
          <p:cNvSpPr txBox="1"/>
          <p:nvPr/>
        </p:nvSpPr>
        <p:spPr>
          <a:xfrm>
            <a:off x="1866265" y="1712595"/>
            <a:ext cx="2167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Carousels</a:t>
            </a:r>
            <a:endParaRPr lang="en-US" altLang="zh-C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4"/>
          <p:cNvGrpSpPr>
            <a:grpSpLocks noChangeAspect="1"/>
          </p:cNvGrpSpPr>
          <p:nvPr/>
        </p:nvGrpSpPr>
        <p:grpSpPr bwMode="auto">
          <a:xfrm rot="16200000">
            <a:off x="426171" y="4291700"/>
            <a:ext cx="615713" cy="805746"/>
            <a:chOff x="2759" y="1462"/>
            <a:chExt cx="243" cy="318"/>
          </a:xfrm>
        </p:grpSpPr>
        <p:sp>
          <p:nvSpPr>
            <p:cNvPr id="35" name="Oval 5"/>
            <p:cNvSpPr>
              <a:spLocks noChangeArrowheads="1"/>
            </p:cNvSpPr>
            <p:nvPr/>
          </p:nvSpPr>
          <p:spPr bwMode="auto">
            <a:xfrm>
              <a:off x="275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Oval 6"/>
            <p:cNvSpPr>
              <a:spLocks noChangeArrowheads="1"/>
            </p:cNvSpPr>
            <p:nvPr/>
          </p:nvSpPr>
          <p:spPr bwMode="auto">
            <a:xfrm>
              <a:off x="2834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Oval 7"/>
            <p:cNvSpPr>
              <a:spLocks noChangeArrowheads="1"/>
            </p:cNvSpPr>
            <p:nvPr/>
          </p:nvSpPr>
          <p:spPr bwMode="auto">
            <a:xfrm>
              <a:off x="290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Oval 8"/>
            <p:cNvSpPr>
              <a:spLocks noChangeArrowheads="1"/>
            </p:cNvSpPr>
            <p:nvPr/>
          </p:nvSpPr>
          <p:spPr bwMode="auto">
            <a:xfrm>
              <a:off x="2985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Oval 9"/>
            <p:cNvSpPr>
              <a:spLocks noChangeArrowheads="1"/>
            </p:cNvSpPr>
            <p:nvPr/>
          </p:nvSpPr>
          <p:spPr bwMode="auto">
            <a:xfrm>
              <a:off x="275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Oval 10"/>
            <p:cNvSpPr>
              <a:spLocks noChangeArrowheads="1"/>
            </p:cNvSpPr>
            <p:nvPr/>
          </p:nvSpPr>
          <p:spPr bwMode="auto">
            <a:xfrm>
              <a:off x="2834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290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Oval 12"/>
            <p:cNvSpPr>
              <a:spLocks noChangeArrowheads="1"/>
            </p:cNvSpPr>
            <p:nvPr/>
          </p:nvSpPr>
          <p:spPr bwMode="auto">
            <a:xfrm>
              <a:off x="2985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Oval 13"/>
            <p:cNvSpPr>
              <a:spLocks noChangeArrowheads="1"/>
            </p:cNvSpPr>
            <p:nvPr/>
          </p:nvSpPr>
          <p:spPr bwMode="auto">
            <a:xfrm>
              <a:off x="275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Oval 14"/>
            <p:cNvSpPr>
              <a:spLocks noChangeArrowheads="1"/>
            </p:cNvSpPr>
            <p:nvPr/>
          </p:nvSpPr>
          <p:spPr bwMode="auto">
            <a:xfrm>
              <a:off x="2834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Oval 15"/>
            <p:cNvSpPr>
              <a:spLocks noChangeArrowheads="1"/>
            </p:cNvSpPr>
            <p:nvPr/>
          </p:nvSpPr>
          <p:spPr bwMode="auto">
            <a:xfrm>
              <a:off x="290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Oval 16"/>
            <p:cNvSpPr>
              <a:spLocks noChangeArrowheads="1"/>
            </p:cNvSpPr>
            <p:nvPr/>
          </p:nvSpPr>
          <p:spPr bwMode="auto">
            <a:xfrm>
              <a:off x="2985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275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Oval 18"/>
            <p:cNvSpPr>
              <a:spLocks noChangeArrowheads="1"/>
            </p:cNvSpPr>
            <p:nvPr/>
          </p:nvSpPr>
          <p:spPr bwMode="auto">
            <a:xfrm>
              <a:off x="2834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Oval 19"/>
            <p:cNvSpPr>
              <a:spLocks noChangeArrowheads="1"/>
            </p:cNvSpPr>
            <p:nvPr/>
          </p:nvSpPr>
          <p:spPr bwMode="auto">
            <a:xfrm>
              <a:off x="290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Oval 20"/>
            <p:cNvSpPr>
              <a:spLocks noChangeArrowheads="1"/>
            </p:cNvSpPr>
            <p:nvPr/>
          </p:nvSpPr>
          <p:spPr bwMode="auto">
            <a:xfrm>
              <a:off x="2985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Oval 21"/>
            <p:cNvSpPr>
              <a:spLocks noChangeArrowheads="1"/>
            </p:cNvSpPr>
            <p:nvPr/>
          </p:nvSpPr>
          <p:spPr bwMode="auto">
            <a:xfrm>
              <a:off x="275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Oval 22"/>
            <p:cNvSpPr>
              <a:spLocks noChangeArrowheads="1"/>
            </p:cNvSpPr>
            <p:nvPr/>
          </p:nvSpPr>
          <p:spPr bwMode="auto">
            <a:xfrm>
              <a:off x="2834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290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Oval 24"/>
            <p:cNvSpPr>
              <a:spLocks noChangeArrowheads="1"/>
            </p:cNvSpPr>
            <p:nvPr/>
          </p:nvSpPr>
          <p:spPr bwMode="auto">
            <a:xfrm>
              <a:off x="2985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553450" y="4899660"/>
            <a:ext cx="266700" cy="106680"/>
            <a:chOff x="5717540" y="901700"/>
            <a:chExt cx="266700" cy="106680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717540" y="90170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5717540" y="95504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5717540" y="100838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962025" y="437515"/>
            <a:ext cx="482092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- Carousels</a:t>
            </a:r>
            <a:endParaRPr lang="en-US" altLang="zh-CN" sz="3600"/>
          </a:p>
          <a:p>
            <a:r>
              <a:rPr lang="en-US" altLang="zh-CN" sz="3600"/>
              <a:t>- Nav Bar</a:t>
            </a:r>
            <a:endParaRPr lang="en-US" altLang="zh-CN" sz="3600"/>
          </a:p>
          <a:p>
            <a:r>
              <a:rPr lang="en-US" altLang="zh-CN" sz="3600"/>
              <a:t>- Animation</a:t>
            </a:r>
            <a:endParaRPr lang="en-US" altLang="zh-CN" sz="3600"/>
          </a:p>
          <a:p>
            <a:r>
              <a:rPr lang="en-US" altLang="zh-CN" sz="3600"/>
              <a:t>- Collapse (About me)</a:t>
            </a:r>
            <a:endParaRPr lang="en-US" altLang="zh-CN" sz="3600"/>
          </a:p>
          <a:p>
            <a:r>
              <a:rPr lang="en-US" altLang="zh-CN" sz="3600"/>
              <a:t>- Scrollspy</a:t>
            </a:r>
            <a:endParaRPr lang="en-US" altLang="zh-CN" sz="3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4"/>
          <p:cNvGrpSpPr>
            <a:grpSpLocks noChangeAspect="1"/>
          </p:cNvGrpSpPr>
          <p:nvPr/>
        </p:nvGrpSpPr>
        <p:grpSpPr bwMode="auto">
          <a:xfrm rot="16200000">
            <a:off x="426171" y="4291700"/>
            <a:ext cx="615713" cy="805746"/>
            <a:chOff x="2759" y="1462"/>
            <a:chExt cx="243" cy="318"/>
          </a:xfrm>
        </p:grpSpPr>
        <p:sp>
          <p:nvSpPr>
            <p:cNvPr id="35" name="Oval 5"/>
            <p:cNvSpPr>
              <a:spLocks noChangeArrowheads="1"/>
            </p:cNvSpPr>
            <p:nvPr/>
          </p:nvSpPr>
          <p:spPr bwMode="auto">
            <a:xfrm>
              <a:off x="275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Oval 6"/>
            <p:cNvSpPr>
              <a:spLocks noChangeArrowheads="1"/>
            </p:cNvSpPr>
            <p:nvPr/>
          </p:nvSpPr>
          <p:spPr bwMode="auto">
            <a:xfrm>
              <a:off x="2834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Oval 7"/>
            <p:cNvSpPr>
              <a:spLocks noChangeArrowheads="1"/>
            </p:cNvSpPr>
            <p:nvPr/>
          </p:nvSpPr>
          <p:spPr bwMode="auto">
            <a:xfrm>
              <a:off x="2909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Oval 8"/>
            <p:cNvSpPr>
              <a:spLocks noChangeArrowheads="1"/>
            </p:cNvSpPr>
            <p:nvPr/>
          </p:nvSpPr>
          <p:spPr bwMode="auto">
            <a:xfrm>
              <a:off x="2985" y="1462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Oval 9"/>
            <p:cNvSpPr>
              <a:spLocks noChangeArrowheads="1"/>
            </p:cNvSpPr>
            <p:nvPr/>
          </p:nvSpPr>
          <p:spPr bwMode="auto">
            <a:xfrm>
              <a:off x="275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Oval 10"/>
            <p:cNvSpPr>
              <a:spLocks noChangeArrowheads="1"/>
            </p:cNvSpPr>
            <p:nvPr/>
          </p:nvSpPr>
          <p:spPr bwMode="auto">
            <a:xfrm>
              <a:off x="2834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Oval 11"/>
            <p:cNvSpPr>
              <a:spLocks noChangeArrowheads="1"/>
            </p:cNvSpPr>
            <p:nvPr/>
          </p:nvSpPr>
          <p:spPr bwMode="auto">
            <a:xfrm>
              <a:off x="2909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Oval 12"/>
            <p:cNvSpPr>
              <a:spLocks noChangeArrowheads="1"/>
            </p:cNvSpPr>
            <p:nvPr/>
          </p:nvSpPr>
          <p:spPr bwMode="auto">
            <a:xfrm>
              <a:off x="2985" y="153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Oval 13"/>
            <p:cNvSpPr>
              <a:spLocks noChangeArrowheads="1"/>
            </p:cNvSpPr>
            <p:nvPr/>
          </p:nvSpPr>
          <p:spPr bwMode="auto">
            <a:xfrm>
              <a:off x="275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Oval 14"/>
            <p:cNvSpPr>
              <a:spLocks noChangeArrowheads="1"/>
            </p:cNvSpPr>
            <p:nvPr/>
          </p:nvSpPr>
          <p:spPr bwMode="auto">
            <a:xfrm>
              <a:off x="2834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Oval 15"/>
            <p:cNvSpPr>
              <a:spLocks noChangeArrowheads="1"/>
            </p:cNvSpPr>
            <p:nvPr/>
          </p:nvSpPr>
          <p:spPr bwMode="auto">
            <a:xfrm>
              <a:off x="2909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Oval 16"/>
            <p:cNvSpPr>
              <a:spLocks noChangeArrowheads="1"/>
            </p:cNvSpPr>
            <p:nvPr/>
          </p:nvSpPr>
          <p:spPr bwMode="auto">
            <a:xfrm>
              <a:off x="2985" y="161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Oval 17"/>
            <p:cNvSpPr>
              <a:spLocks noChangeArrowheads="1"/>
            </p:cNvSpPr>
            <p:nvPr/>
          </p:nvSpPr>
          <p:spPr bwMode="auto">
            <a:xfrm>
              <a:off x="275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Oval 18"/>
            <p:cNvSpPr>
              <a:spLocks noChangeArrowheads="1"/>
            </p:cNvSpPr>
            <p:nvPr/>
          </p:nvSpPr>
          <p:spPr bwMode="auto">
            <a:xfrm>
              <a:off x="2834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Oval 19"/>
            <p:cNvSpPr>
              <a:spLocks noChangeArrowheads="1"/>
            </p:cNvSpPr>
            <p:nvPr/>
          </p:nvSpPr>
          <p:spPr bwMode="auto">
            <a:xfrm>
              <a:off x="2909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Oval 20"/>
            <p:cNvSpPr>
              <a:spLocks noChangeArrowheads="1"/>
            </p:cNvSpPr>
            <p:nvPr/>
          </p:nvSpPr>
          <p:spPr bwMode="auto">
            <a:xfrm>
              <a:off x="2985" y="1688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Oval 21"/>
            <p:cNvSpPr>
              <a:spLocks noChangeArrowheads="1"/>
            </p:cNvSpPr>
            <p:nvPr/>
          </p:nvSpPr>
          <p:spPr bwMode="auto">
            <a:xfrm>
              <a:off x="275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Oval 22"/>
            <p:cNvSpPr>
              <a:spLocks noChangeArrowheads="1"/>
            </p:cNvSpPr>
            <p:nvPr/>
          </p:nvSpPr>
          <p:spPr bwMode="auto">
            <a:xfrm>
              <a:off x="2834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Oval 23"/>
            <p:cNvSpPr>
              <a:spLocks noChangeArrowheads="1"/>
            </p:cNvSpPr>
            <p:nvPr/>
          </p:nvSpPr>
          <p:spPr bwMode="auto">
            <a:xfrm>
              <a:off x="2909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Oval 24"/>
            <p:cNvSpPr>
              <a:spLocks noChangeArrowheads="1"/>
            </p:cNvSpPr>
            <p:nvPr/>
          </p:nvSpPr>
          <p:spPr bwMode="auto">
            <a:xfrm>
              <a:off x="2985" y="1763"/>
              <a:ext cx="17" cy="17"/>
            </a:xfrm>
            <a:prstGeom prst="ellipse">
              <a:avLst/>
            </a:prstGeom>
            <a:solidFill>
              <a:srgbClr val="343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189054" y="1844501"/>
            <a:ext cx="63116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微软雅黑 Light" panose="020B0502040204020203" charset="-122"/>
                <a:cs typeface="+mn-cs"/>
              </a:rPr>
              <a:t>THANK YOU </a:t>
            </a:r>
            <a:endParaRPr kumimoji="0" lang="en-US" altLang="zh-CN" sz="60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Century Gothic" panose="020B0502020202020204"/>
              <a:ea typeface="微软雅黑 Light" panose="020B0502040204020203" charset="-122"/>
              <a:cs typeface="+mn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8553450" y="4899660"/>
            <a:ext cx="266700" cy="106680"/>
            <a:chOff x="5717540" y="901700"/>
            <a:chExt cx="266700" cy="106680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5717540" y="90170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5717540" y="95504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5717540" y="1008380"/>
              <a:ext cx="2667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北欧4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000000"/>
      </a:accent1>
      <a:accent2>
        <a:srgbClr val="000000"/>
      </a:accent2>
      <a:accent3>
        <a:srgbClr val="000000"/>
      </a:accent3>
      <a:accent4>
        <a:srgbClr val="595959"/>
      </a:accent4>
      <a:accent5>
        <a:srgbClr val="5F5F5F"/>
      </a:accent5>
      <a:accent6>
        <a:srgbClr val="4D4D4D"/>
      </a:accent6>
      <a:hlink>
        <a:srgbClr val="000000"/>
      </a:hlink>
      <a:folHlink>
        <a:srgbClr val="919191"/>
      </a:folHlink>
    </a:clrScheme>
    <a:fontScheme name="标准5">
      <a:majorFont>
        <a:latin typeface="Century Gothic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310</Words>
  <Application>WPS 演示</Application>
  <PresentationFormat>全屏显示(16:9)</PresentationFormat>
  <Paragraphs>32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31" baseType="lpstr">
      <vt:lpstr>Arial</vt:lpstr>
      <vt:lpstr>宋体</vt:lpstr>
      <vt:lpstr>Wingdings</vt:lpstr>
      <vt:lpstr>Century Gothic</vt:lpstr>
      <vt:lpstr>冬青黑体简体中文</vt:lpstr>
      <vt:lpstr>微软雅黑 Light</vt:lpstr>
      <vt:lpstr>Calibri Light</vt:lpstr>
      <vt:lpstr>微软雅黑</vt:lpstr>
      <vt:lpstr>Calibri</vt:lpstr>
      <vt:lpstr>汉仪旗黑</vt:lpstr>
      <vt:lpstr>Century Gothic</vt:lpstr>
      <vt:lpstr>Helvetica Neue</vt:lpstr>
      <vt:lpstr>宋体</vt:lpstr>
      <vt:lpstr>Arial Unicode MS</vt:lpstr>
      <vt:lpstr>汉仪中黑KW</vt:lpstr>
      <vt:lpstr>汉仪书宋二KW</vt:lpstr>
      <vt:lpstr>苹方-简</vt:lpstr>
      <vt:lpstr>Gill Sans</vt:lpstr>
      <vt:lpstr>Microsoft YaHei UI</vt:lpstr>
      <vt:lpstr>Calibri Light</vt:lpstr>
      <vt:lpstr>微软雅黑</vt:lpstr>
      <vt:lpstr>微软雅黑 Light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哒哒 熊猫</dc:creator>
  <cp:lastModifiedBy>维炎</cp:lastModifiedBy>
  <cp:revision>149</cp:revision>
  <dcterms:created xsi:type="dcterms:W3CDTF">2024-11-18T00:41:44Z</dcterms:created>
  <dcterms:modified xsi:type="dcterms:W3CDTF">2024-11-18T00:41:44Z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2052-6.0.2.8225</vt:lpwstr>
  </property>
  <property fmtid="{D5CDD505-2E9C-101B-9397-08002B2CF9AE}" pid="3" name="KSOTemplateUUID">
    <vt:lpwstr>v1.0_mb_kEC4ml/Upvu5XcLbLRNk8Q==</vt:lpwstr>
  </property>
  <property fmtid="{D5CDD505-2E9C-101B-9397-08002B2CF9AE}" pid="4" name="ICV">
    <vt:lpwstr>E0C0ED66AFFAD2A2B9803A67BE458959_41</vt:lpwstr>
  </property>
</Properties>
</file>

<file path=docProps/thumbnail.jpeg>
</file>